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3" r:id="rId4"/>
  </p:sldMasterIdLst>
  <p:sldIdLst>
    <p:sldId id="257" r:id="rId5"/>
    <p:sldId id="262" r:id="rId6"/>
    <p:sldId id="264" r:id="rId7"/>
    <p:sldId id="266" r:id="rId8"/>
    <p:sldId id="263" r:id="rId9"/>
    <p:sldId id="267" r:id="rId10"/>
    <p:sldId id="265" r:id="rId11"/>
    <p:sldId id="273" r:id="rId12"/>
    <p:sldId id="268" r:id="rId13"/>
    <p:sldId id="269" r:id="rId14"/>
    <p:sldId id="270" r:id="rId15"/>
    <p:sldId id="271"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0A842-A75B-A482-76F7-8BFDFBF190BD}" v="319" dt="2020-04-24T09:04:07.632"/>
    <p1510:client id="{71A4462C-91AD-EDE6-7FB2-843DE7594CEA}" v="28" dt="2020-04-29T15:41:09.156"/>
    <p1510:client id="{9247DAA8-44FF-7739-6FD9-D43EEC2AB241}" v="128" dt="2020-04-29T07:46:04.709"/>
    <p1510:client id="{9FF82C05-5328-964C-9E69-C26A129E6AED}" v="920" dt="2020-04-24T08:44:42.359"/>
    <p1510:client id="{D0B75FFF-36B6-F367-302C-FA2A7AEE0752}" v="3236" dt="2020-04-25T14:03:59.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1" autoAdjust="0"/>
    <p:restoredTop sz="94619" autoAdjust="0"/>
  </p:normalViewPr>
  <p:slideViewPr>
    <p:cSldViewPr snapToGrid="0">
      <p:cViewPr varScale="1">
        <p:scale>
          <a:sx n="84" d="100"/>
          <a:sy n="84" d="100"/>
        </p:scale>
        <p:origin x="56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xmlns=""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4/29/2020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xmlns=""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4/29/2020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4/29/2020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xmlns=""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4/29/2020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4/29/2020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xmlns=""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4/29/2020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xmlns="" id="{6F40FBDA-CEB1-40F0-9AB9-BD9C402D70F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large air plane on a cloudy day&#10;&#10;Description generated with very high confidence">
            <a:extLst>
              <a:ext uri="{FF2B5EF4-FFF2-40B4-BE49-F238E27FC236}">
                <a16:creationId xmlns:a16="http://schemas.microsoft.com/office/drawing/2014/main" xmlns="" id="{BFF09EC6-D2F3-483C-9EDC-16E7EB60B9DE}"/>
              </a:ext>
            </a:extLst>
          </p:cNvPr>
          <p:cNvPicPr>
            <a:picLocks noChangeAspect="1"/>
          </p:cNvPicPr>
          <p:nvPr/>
        </p:nvPicPr>
        <p:blipFill rotWithShape="1">
          <a:blip r:embed="rId2">
            <a:alphaModFix amt="45000"/>
          </a:blip>
          <a:srcRect/>
          <a:stretch/>
        </p:blipFill>
        <p:spPr>
          <a:xfrm>
            <a:off x="20" y="10"/>
            <a:ext cx="12191980" cy="6857990"/>
          </a:xfrm>
          <a:prstGeom prst="rect">
            <a:avLst/>
          </a:prstGeom>
        </p:spPr>
      </p:pic>
      <p:sp>
        <p:nvSpPr>
          <p:cNvPr id="106" name="Rectangle 105">
            <a:extLst>
              <a:ext uri="{FF2B5EF4-FFF2-40B4-BE49-F238E27FC236}">
                <a16:creationId xmlns:a16="http://schemas.microsoft.com/office/drawing/2014/main" xmlns="" id="{0344D4FE-ABEF-4230-9E4E-AD5782FC78A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xmlns="" id="{18C3B467-088C-4F3D-A9A7-105C4E1E20CD}"/>
              </a:ext>
            </a:extLst>
          </p:cNvPr>
          <p:cNvSpPr>
            <a:spLocks noGrp="1"/>
          </p:cNvSpPr>
          <p:nvPr>
            <p:ph type="ctrTitle"/>
          </p:nvPr>
        </p:nvSpPr>
        <p:spPr>
          <a:xfrm>
            <a:off x="1769532" y="2091263"/>
            <a:ext cx="8652938" cy="2461504"/>
          </a:xfrm>
        </p:spPr>
        <p:txBody>
          <a:bodyPr>
            <a:normAutofit/>
          </a:bodyPr>
          <a:lstStyle/>
          <a:p>
            <a:r>
              <a:rPr lang="en-US" dirty="0"/>
              <a:t>Flights </a:t>
            </a:r>
            <a:r>
              <a:rPr lang="en-US"/>
              <a:t>&amp; </a:t>
            </a:r>
            <a:r>
              <a:rPr lang="en-US" dirty="0"/>
              <a:t>passengers</a:t>
            </a:r>
          </a:p>
        </p:txBody>
      </p:sp>
      <p:sp>
        <p:nvSpPr>
          <p:cNvPr id="3" name="Subtitle 2">
            <a:extLst>
              <a:ext uri="{FF2B5EF4-FFF2-40B4-BE49-F238E27FC236}">
                <a16:creationId xmlns:a16="http://schemas.microsoft.com/office/drawing/2014/main" xmlns="" id="{C8722DDC-8EEE-4A06-8DFE-B44871EAA2CF}"/>
              </a:ext>
            </a:extLst>
          </p:cNvPr>
          <p:cNvSpPr>
            <a:spLocks noGrp="1"/>
          </p:cNvSpPr>
          <p:nvPr>
            <p:ph type="subTitle" idx="1"/>
          </p:nvPr>
        </p:nvSpPr>
        <p:spPr>
          <a:xfrm>
            <a:off x="1769532" y="4623127"/>
            <a:ext cx="8655200" cy="457201"/>
          </a:xfrm>
        </p:spPr>
        <p:txBody>
          <a:bodyPr vert="horz" lIns="91440" tIns="45720" rIns="91440" bIns="45720" rtlCol="0">
            <a:normAutofit/>
          </a:bodyPr>
          <a:lstStyle/>
          <a:p>
            <a:pPr>
              <a:spcAft>
                <a:spcPts val="600"/>
              </a:spcAft>
            </a:pPr>
            <a:endParaRPr lang="en-US">
              <a:solidFill>
                <a:schemeClr val="tx1"/>
              </a:solidFill>
            </a:endParaRPr>
          </a:p>
        </p:txBody>
      </p:sp>
      <p:sp>
        <p:nvSpPr>
          <p:cNvPr id="108" name="Rectangle 107">
            <a:extLst>
              <a:ext uri="{FF2B5EF4-FFF2-40B4-BE49-F238E27FC236}">
                <a16:creationId xmlns:a16="http://schemas.microsoft.com/office/drawing/2014/main" xmlns="" id="{9325F979-D3F9-4926-81B7-7ACCB31A501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 screen&#10;&#10;Description generated with very high confidence">
            <a:extLst>
              <a:ext uri="{FF2B5EF4-FFF2-40B4-BE49-F238E27FC236}">
                <a16:creationId xmlns:a16="http://schemas.microsoft.com/office/drawing/2014/main" xmlns="" id="{E77E9BE8-6AD9-4287-99C2-EE316F06A9C2}"/>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11" name="Rectangle 10">
            <a:extLst>
              <a:ext uri="{FF2B5EF4-FFF2-40B4-BE49-F238E27FC236}">
                <a16:creationId xmlns:a16="http://schemas.microsoft.com/office/drawing/2014/main" xmlns="" id="{CD64F326-929E-45E2-B54D-DC7E172077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13" name="Rectangle 12">
            <a:extLst>
              <a:ext uri="{FF2B5EF4-FFF2-40B4-BE49-F238E27FC236}">
                <a16:creationId xmlns:a16="http://schemas.microsoft.com/office/drawing/2014/main" xmlns="" id="{7BFCDFD7-7B3B-4ED9-B533-34D0B3724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3D30F1FF-EC9F-4B5E-AA80-40CBADAAD228}"/>
              </a:ext>
            </a:extLst>
          </p:cNvPr>
          <p:cNvSpPr>
            <a:spLocks noGrp="1"/>
          </p:cNvSpPr>
          <p:nvPr>
            <p:ph type="title"/>
          </p:nvPr>
        </p:nvSpPr>
        <p:spPr>
          <a:xfrm>
            <a:off x="6210846" y="1352277"/>
            <a:ext cx="4633416" cy="1371600"/>
          </a:xfrm>
        </p:spPr>
        <p:txBody>
          <a:bodyPr>
            <a:normAutofit/>
          </a:bodyPr>
          <a:lstStyle/>
          <a:p>
            <a:r>
              <a:rPr lang="en-US">
                <a:solidFill>
                  <a:schemeClr val="tx1"/>
                </a:solidFill>
              </a:rPr>
              <a:t>Editing flight and plane information</a:t>
            </a:r>
          </a:p>
        </p:txBody>
      </p:sp>
      <p:sp>
        <p:nvSpPr>
          <p:cNvPr id="8" name="Content Placeholder 7">
            <a:extLst>
              <a:ext uri="{FF2B5EF4-FFF2-40B4-BE49-F238E27FC236}">
                <a16:creationId xmlns:a16="http://schemas.microsoft.com/office/drawing/2014/main" xmlns="" id="{46890E37-20C4-42D4-AAD4-4D12E8AE9C71}"/>
              </a:ext>
            </a:extLst>
          </p:cNvPr>
          <p:cNvSpPr>
            <a:spLocks noGrp="1"/>
          </p:cNvSpPr>
          <p:nvPr>
            <p:ph idx="1"/>
          </p:nvPr>
        </p:nvSpPr>
        <p:spPr>
          <a:xfrm>
            <a:off x="6210845" y="2852792"/>
            <a:ext cx="4633415" cy="2572193"/>
          </a:xfrm>
        </p:spPr>
        <p:txBody>
          <a:bodyPr vert="horz" lIns="91440" tIns="45720" rIns="91440" bIns="45720" rtlCol="0" anchor="t">
            <a:normAutofit/>
          </a:bodyPr>
          <a:lstStyle/>
          <a:p>
            <a:pPr marL="0" indent="0">
              <a:buNone/>
            </a:pPr>
            <a:r>
              <a:rPr lang="en-US" dirty="0"/>
              <a:t>Editing flight and plane information using switch case.</a:t>
            </a:r>
          </a:p>
        </p:txBody>
      </p:sp>
    </p:spTree>
    <p:extLst>
      <p:ext uri="{BB962C8B-B14F-4D97-AF65-F5344CB8AC3E}">
        <p14:creationId xmlns:p14="http://schemas.microsoft.com/office/powerpoint/2010/main" val="235563728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 screen&#10;&#10;Description generated with very high confidence">
            <a:extLst>
              <a:ext uri="{FF2B5EF4-FFF2-40B4-BE49-F238E27FC236}">
                <a16:creationId xmlns:a16="http://schemas.microsoft.com/office/drawing/2014/main" xmlns="" id="{17C4C32A-1BDA-451A-BD49-CAA47FD9E3C9}"/>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6" name="Rectangle 10">
            <a:extLst>
              <a:ext uri="{FF2B5EF4-FFF2-40B4-BE49-F238E27FC236}">
                <a16:creationId xmlns:a16="http://schemas.microsoft.com/office/drawing/2014/main" xmlns="" id="{CD64F326-929E-45E2-B54D-DC7E172077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7" name="Rectangle 12">
            <a:extLst>
              <a:ext uri="{FF2B5EF4-FFF2-40B4-BE49-F238E27FC236}">
                <a16:creationId xmlns:a16="http://schemas.microsoft.com/office/drawing/2014/main" xmlns="" id="{7BFCDFD7-7B3B-4ED9-B533-34D0B3724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5513ABA2-8729-4D9A-846D-DB6CBFF83386}"/>
              </a:ext>
            </a:extLst>
          </p:cNvPr>
          <p:cNvSpPr>
            <a:spLocks noGrp="1"/>
          </p:cNvSpPr>
          <p:nvPr>
            <p:ph type="title"/>
          </p:nvPr>
        </p:nvSpPr>
        <p:spPr>
          <a:xfrm>
            <a:off x="6210846" y="1352277"/>
            <a:ext cx="4633416" cy="1371600"/>
          </a:xfrm>
        </p:spPr>
        <p:txBody>
          <a:bodyPr>
            <a:normAutofit/>
          </a:bodyPr>
          <a:lstStyle/>
          <a:p>
            <a:r>
              <a:rPr lang="en-US">
                <a:solidFill>
                  <a:schemeClr val="tx1"/>
                </a:solidFill>
              </a:rPr>
              <a:t>Client information </a:t>
            </a:r>
          </a:p>
        </p:txBody>
      </p:sp>
      <p:sp>
        <p:nvSpPr>
          <p:cNvPr id="9" name="Content Placeholder 7">
            <a:extLst>
              <a:ext uri="{FF2B5EF4-FFF2-40B4-BE49-F238E27FC236}">
                <a16:creationId xmlns:a16="http://schemas.microsoft.com/office/drawing/2014/main" xmlns="" id="{CFBB5DFD-27F1-446D-B4BB-DCFEBA621E99}"/>
              </a:ext>
            </a:extLst>
          </p:cNvPr>
          <p:cNvSpPr>
            <a:spLocks noGrp="1"/>
          </p:cNvSpPr>
          <p:nvPr>
            <p:ph idx="1"/>
          </p:nvPr>
        </p:nvSpPr>
        <p:spPr>
          <a:xfrm>
            <a:off x="6210845" y="2852792"/>
            <a:ext cx="4633415" cy="2572193"/>
          </a:xfrm>
        </p:spPr>
        <p:txBody>
          <a:bodyPr vert="horz" lIns="91440" tIns="45720" rIns="91440" bIns="45720" rtlCol="0" anchor="t">
            <a:normAutofit/>
          </a:bodyPr>
          <a:lstStyle/>
          <a:p>
            <a:r>
              <a:rPr lang="en-US" dirty="0"/>
              <a:t>Registering a new client requires providing the displayed information</a:t>
            </a:r>
          </a:p>
        </p:txBody>
      </p:sp>
    </p:spTree>
    <p:extLst>
      <p:ext uri="{BB962C8B-B14F-4D97-AF65-F5344CB8AC3E}">
        <p14:creationId xmlns:p14="http://schemas.microsoft.com/office/powerpoint/2010/main" val="251613508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 name="Rectangle 41">
            <a:extLst>
              <a:ext uri="{FF2B5EF4-FFF2-40B4-BE49-F238E27FC236}">
                <a16:creationId xmlns:a16="http://schemas.microsoft.com/office/drawing/2014/main" xmlns="" id="{B6EE7E08-B389-43E5-B019-1B0A8ACBB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1" descr="A picture containing laptop, computer&#10;&#10;Description generated with very high confidence">
            <a:extLst>
              <a:ext uri="{FF2B5EF4-FFF2-40B4-BE49-F238E27FC236}">
                <a16:creationId xmlns:a16="http://schemas.microsoft.com/office/drawing/2014/main" xmlns="" id="{5F371772-EBAA-4C22-8700-0FB5C445D94F}"/>
              </a:ext>
            </a:extLst>
          </p:cNvPr>
          <p:cNvPicPr>
            <a:picLocks noChangeAspect="1"/>
          </p:cNvPicPr>
          <p:nvPr/>
        </p:nvPicPr>
        <p:blipFill rotWithShape="1">
          <a:blip r:embed="rId2"/>
          <a:srcRect r="61584"/>
          <a:stretch/>
        </p:blipFill>
        <p:spPr>
          <a:xfrm>
            <a:off x="20" y="10"/>
            <a:ext cx="4683647" cy="6857987"/>
          </a:xfrm>
          <a:prstGeom prst="rect">
            <a:avLst/>
          </a:prstGeom>
        </p:spPr>
      </p:pic>
      <p:sp>
        <p:nvSpPr>
          <p:cNvPr id="54" name="Rectangle 43">
            <a:extLst>
              <a:ext uri="{FF2B5EF4-FFF2-40B4-BE49-F238E27FC236}">
                <a16:creationId xmlns:a16="http://schemas.microsoft.com/office/drawing/2014/main" xmlns="" id="{E60D94A5-8A09-4BAB-8F7C-69BC34C54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11489" y="642594"/>
            <a:ext cx="5342133" cy="55728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45">
            <a:extLst>
              <a:ext uri="{FF2B5EF4-FFF2-40B4-BE49-F238E27FC236}">
                <a16:creationId xmlns:a16="http://schemas.microsoft.com/office/drawing/2014/main" xmlns="" id="{7A1AE32B-3A6E-4C5E-8FEB-73861B9A2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77099" y="804672"/>
            <a:ext cx="5010912" cy="524865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ontent Placeholder 38">
            <a:extLst>
              <a:ext uri="{FF2B5EF4-FFF2-40B4-BE49-F238E27FC236}">
                <a16:creationId xmlns:a16="http://schemas.microsoft.com/office/drawing/2014/main" xmlns="" id="{195CC1DA-68E7-4E6B-97E3-249D1D0A239E}"/>
              </a:ext>
            </a:extLst>
          </p:cNvPr>
          <p:cNvSpPr>
            <a:spLocks noGrp="1"/>
          </p:cNvSpPr>
          <p:nvPr>
            <p:ph idx="1"/>
          </p:nvPr>
        </p:nvSpPr>
        <p:spPr>
          <a:xfrm>
            <a:off x="6654304" y="2605741"/>
            <a:ext cx="4472922" cy="3131672"/>
          </a:xfrm>
        </p:spPr>
        <p:txBody>
          <a:bodyPr>
            <a:normAutofit/>
          </a:bodyPr>
          <a:lstStyle/>
          <a:p>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xmlns="" id="{06113C2B-B187-45AF-9539-9002AE5AC79E}"/>
              </a:ext>
            </a:extLst>
          </p:cNvPr>
          <p:cNvPicPr>
            <a:picLocks noChangeAspect="1"/>
          </p:cNvPicPr>
          <p:nvPr/>
        </p:nvPicPr>
        <p:blipFill rotWithShape="1">
          <a:blip r:embed="rId3"/>
          <a:srcRect l="773" r="37427"/>
          <a:stretch/>
        </p:blipFill>
        <p:spPr>
          <a:xfrm>
            <a:off x="4294753" y="2059"/>
            <a:ext cx="7935703" cy="6857999"/>
          </a:xfrm>
          <a:prstGeom prst="rect">
            <a:avLst/>
          </a:prstGeom>
        </p:spPr>
      </p:pic>
      <p:sp>
        <p:nvSpPr>
          <p:cNvPr id="2" name="Title 1">
            <a:extLst>
              <a:ext uri="{FF2B5EF4-FFF2-40B4-BE49-F238E27FC236}">
                <a16:creationId xmlns:a16="http://schemas.microsoft.com/office/drawing/2014/main" xmlns="" id="{74E2146B-B2F5-4B4E-8E44-44E88C668C4E}"/>
              </a:ext>
            </a:extLst>
          </p:cNvPr>
          <p:cNvSpPr>
            <a:spLocks noGrp="1"/>
          </p:cNvSpPr>
          <p:nvPr>
            <p:ph type="title"/>
          </p:nvPr>
        </p:nvSpPr>
        <p:spPr>
          <a:xfrm>
            <a:off x="6654304" y="1050247"/>
            <a:ext cx="4472921" cy="1371600"/>
          </a:xfrm>
        </p:spPr>
        <p:txBody>
          <a:bodyPr vert="horz" lIns="91440" tIns="45720" rIns="91440" bIns="45720" rtlCol="0">
            <a:normAutofit/>
          </a:bodyPr>
          <a:lstStyle/>
          <a:p>
            <a:r>
              <a:rPr lang="en-US" cap="all" spc="-100" dirty="0">
                <a:solidFill>
                  <a:schemeClr val="bg1"/>
                </a:solidFill>
              </a:rPr>
              <a:t>Editing client info</a:t>
            </a:r>
          </a:p>
        </p:txBody>
      </p:sp>
    </p:spTree>
    <p:extLst>
      <p:ext uri="{BB962C8B-B14F-4D97-AF65-F5344CB8AC3E}">
        <p14:creationId xmlns:p14="http://schemas.microsoft.com/office/powerpoint/2010/main" val="318335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904DB13E-F722-4ED6-BB00-556651E952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7B58A187-A4B1-42EB-A4C7-8635BA507B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2" name="Rectangle 11">
            <a:extLst>
              <a:ext uri="{FF2B5EF4-FFF2-40B4-BE49-F238E27FC236}">
                <a16:creationId xmlns:a16="http://schemas.microsoft.com/office/drawing/2014/main" xmlns="" id="{37F14E7F-3054-458C-ACF9-A8DA1757C65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4" name="Rectangle 13">
            <a:extLst>
              <a:ext uri="{FF2B5EF4-FFF2-40B4-BE49-F238E27FC236}">
                <a16:creationId xmlns:a16="http://schemas.microsoft.com/office/drawing/2014/main" xmlns="" id="{93747C1C-97FC-4D70-A6C8-A01FBCF5A9D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xmlns="" id="{E26428D7-C6F3-473D-A360-A3F5C3E8728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xmlns="" id="{05CDC370-AE44-4300-98BA-FE204E88176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47B15501-CB9A-4642-80EE-2876EF039EB8}"/>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6AFF9525-325F-47B3-A63C-93C12253AD76}"/>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xmlns="" id="{B66F8A2C-B8CF-4B20-9A73-2ADCF630275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 name="Rectangle 22">
            <a:extLst>
              <a:ext uri="{FF2B5EF4-FFF2-40B4-BE49-F238E27FC236}">
                <a16:creationId xmlns:a16="http://schemas.microsoft.com/office/drawing/2014/main" xmlns="" id="{B5DD78E9-DE0D-47AF-A0DB-F475221E3DC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2108" y="610955"/>
            <a:ext cx="10927784" cy="5636090"/>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sp>
      <p:sp>
        <p:nvSpPr>
          <p:cNvPr id="25" name="Rectangle 24">
            <a:extLst>
              <a:ext uri="{FF2B5EF4-FFF2-40B4-BE49-F238E27FC236}">
                <a16:creationId xmlns:a16="http://schemas.microsoft.com/office/drawing/2014/main" xmlns="" id="{A118D329-2010-4A15-B57C-429FFAE35B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97052" y="777240"/>
            <a:ext cx="10597896" cy="5303520"/>
          </a:xfrm>
          <a:prstGeom prst="rect">
            <a:avLst/>
          </a:prstGeom>
          <a:solidFill>
            <a:schemeClr val="bg1">
              <a:lumMod val="85000"/>
              <a:lumOff val="15000"/>
            </a:schemeClr>
          </a:solidFill>
          <a:ln w="6350" cap="sq" cmpd="sng" algn="ctr">
            <a:solidFill>
              <a:schemeClr val="tx1"/>
            </a:solidFill>
            <a:prstDash val="solid"/>
            <a:miter lim="800000"/>
          </a:ln>
          <a:effectLst/>
        </p:spPr>
      </p:sp>
      <p:sp>
        <p:nvSpPr>
          <p:cNvPr id="2" name="Title 1">
            <a:extLst>
              <a:ext uri="{FF2B5EF4-FFF2-40B4-BE49-F238E27FC236}">
                <a16:creationId xmlns:a16="http://schemas.microsoft.com/office/drawing/2014/main" xmlns="" id="{FFFBD300-A3D9-482A-84D6-42CDB960C6B2}"/>
              </a:ext>
            </a:extLst>
          </p:cNvPr>
          <p:cNvSpPr>
            <a:spLocks noGrp="1"/>
          </p:cNvSpPr>
          <p:nvPr>
            <p:ph type="title"/>
          </p:nvPr>
        </p:nvSpPr>
        <p:spPr>
          <a:xfrm>
            <a:off x="1263520" y="1272800"/>
            <a:ext cx="6544620" cy="4312402"/>
          </a:xfrm>
        </p:spPr>
        <p:txBody>
          <a:bodyPr vert="horz" lIns="91440" tIns="45720" rIns="91440" bIns="45720" rtlCol="0" anchor="ctr">
            <a:normAutofit/>
          </a:bodyPr>
          <a:lstStyle/>
          <a:p>
            <a:pPr algn="r">
              <a:lnSpc>
                <a:spcPct val="83000"/>
              </a:lnSpc>
            </a:pPr>
            <a:r>
              <a:rPr lang="en-US" sz="6800" cap="all" spc="-100">
                <a:solidFill>
                  <a:schemeClr val="tx1"/>
                </a:solidFill>
              </a:rPr>
              <a:t>Thank you for the attention</a:t>
            </a:r>
          </a:p>
        </p:txBody>
      </p:sp>
      <p:cxnSp>
        <p:nvCxnSpPr>
          <p:cNvPr id="27" name="Straight Connector 26">
            <a:extLst>
              <a:ext uri="{FF2B5EF4-FFF2-40B4-BE49-F238E27FC236}">
                <a16:creationId xmlns:a16="http://schemas.microsoft.com/office/drawing/2014/main" xmlns="" id="{994262BC-EE98-4BD6-82DB-4955E8DCC29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872" y="2057401"/>
            <a:ext cx="0" cy="274320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6C643CA0-7F3E-4C20-81A2-6708721212F7}"/>
              </a:ext>
            </a:extLst>
          </p:cNvPr>
          <p:cNvSpPr txBox="1"/>
          <p:nvPr/>
        </p:nvSpPr>
        <p:spPr>
          <a:xfrm>
            <a:off x="8243637" y="2438400"/>
            <a:ext cx="274319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Martin </a:t>
            </a:r>
            <a:r>
              <a:rPr lang="en-US" sz="2400" dirty="0" err="1"/>
              <a:t>Sevov</a:t>
            </a:r>
            <a:endParaRPr lang="en-US" sz="2400" dirty="0"/>
          </a:p>
          <a:p>
            <a:r>
              <a:rPr lang="en-US" sz="2400"/>
              <a:t>Boris </a:t>
            </a:r>
            <a:r>
              <a:rPr lang="en-US" sz="2400" smtClean="0"/>
              <a:t>Kanev</a:t>
            </a:r>
            <a:endParaRPr lang="en-US" sz="2400" dirty="0"/>
          </a:p>
          <a:p>
            <a:r>
              <a:rPr lang="en-US" sz="2400" dirty="0"/>
              <a:t>Hristo Hristov</a:t>
            </a:r>
          </a:p>
        </p:txBody>
      </p:sp>
    </p:spTree>
    <p:extLst>
      <p:ext uri="{BB962C8B-B14F-4D97-AF65-F5344CB8AC3E}">
        <p14:creationId xmlns:p14="http://schemas.microsoft.com/office/powerpoint/2010/main" val="39300300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laptop, computer&#10;&#10;Description generated with very high confidence">
            <a:extLst>
              <a:ext uri="{FF2B5EF4-FFF2-40B4-BE49-F238E27FC236}">
                <a16:creationId xmlns:a16="http://schemas.microsoft.com/office/drawing/2014/main" xmlns="" id="{AC2A282C-9D43-4719-B144-2691514CA457}"/>
              </a:ext>
            </a:extLst>
          </p:cNvPr>
          <p:cNvPicPr>
            <a:picLocks noChangeAspect="1"/>
          </p:cNvPicPr>
          <p:nvPr/>
        </p:nvPicPr>
        <p:blipFill rotWithShape="1">
          <a:blip r:embed="rId2"/>
          <a:srcRect r="9091" b="9091"/>
          <a:stretch/>
        </p:blipFill>
        <p:spPr>
          <a:xfrm>
            <a:off x="20" y="-1"/>
            <a:ext cx="12191980" cy="6857999"/>
          </a:xfrm>
          <a:prstGeom prst="rect">
            <a:avLst/>
          </a:prstGeom>
        </p:spPr>
      </p:pic>
      <p:sp>
        <p:nvSpPr>
          <p:cNvPr id="7" name="Rectangle 10">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AA60E56-6E5C-405D-8D35-E87ACE3C98BC}"/>
              </a:ext>
            </a:extLst>
          </p:cNvPr>
          <p:cNvSpPr>
            <a:spLocks noGrp="1"/>
          </p:cNvSpPr>
          <p:nvPr>
            <p:ph type="title"/>
          </p:nvPr>
        </p:nvSpPr>
        <p:spPr>
          <a:xfrm>
            <a:off x="6846137" y="727626"/>
            <a:ext cx="4602152" cy="1718225"/>
          </a:xfrm>
        </p:spPr>
        <p:txBody>
          <a:bodyPr>
            <a:normAutofit/>
          </a:bodyPr>
          <a:lstStyle/>
          <a:p>
            <a:r>
              <a:rPr lang="en-US" sz="4100"/>
              <a:t>What is Flights and Passengers?</a:t>
            </a:r>
          </a:p>
        </p:txBody>
      </p:sp>
      <p:sp>
        <p:nvSpPr>
          <p:cNvPr id="3" name="Content Placeholder 2">
            <a:extLst>
              <a:ext uri="{FF2B5EF4-FFF2-40B4-BE49-F238E27FC236}">
                <a16:creationId xmlns:a16="http://schemas.microsoft.com/office/drawing/2014/main" xmlns="" id="{BBD55825-EB30-4114-BBEE-EAF933D0DF3E}"/>
              </a:ext>
            </a:extLst>
          </p:cNvPr>
          <p:cNvSpPr>
            <a:spLocks noGrp="1"/>
          </p:cNvSpPr>
          <p:nvPr>
            <p:ph idx="1"/>
          </p:nvPr>
        </p:nvSpPr>
        <p:spPr>
          <a:xfrm>
            <a:off x="6846137" y="2538920"/>
            <a:ext cx="4602152" cy="3480066"/>
          </a:xfrm>
        </p:spPr>
        <p:txBody>
          <a:bodyPr vert="horz" lIns="91440" tIns="45720" rIns="91440" bIns="45720" rtlCol="0" anchor="t">
            <a:normAutofit/>
          </a:bodyPr>
          <a:lstStyle/>
          <a:p>
            <a:pPr marL="0" indent="0">
              <a:buNone/>
            </a:pPr>
            <a:r>
              <a:rPr lang="en-US" dirty="0"/>
              <a:t>Flights and Passengers is a way to register and book a flight the easiest way. Entering, removing and editing information about a flight or a client is as simple as possible. With just 2 click of a button you can completely edit the </a:t>
            </a:r>
            <a:r>
              <a:rPr lang="en-US"/>
              <a:t>flight or client information.</a:t>
            </a:r>
            <a:endParaRPr lang="en-US" dirty="0"/>
          </a:p>
        </p:txBody>
      </p:sp>
    </p:spTree>
    <p:extLst>
      <p:ext uri="{BB962C8B-B14F-4D97-AF65-F5344CB8AC3E}">
        <p14:creationId xmlns:p14="http://schemas.microsoft.com/office/powerpoint/2010/main" val="3005337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computer, laptop&#10;&#10;Description generated with very high confidence">
            <a:extLst>
              <a:ext uri="{FF2B5EF4-FFF2-40B4-BE49-F238E27FC236}">
                <a16:creationId xmlns:a16="http://schemas.microsoft.com/office/drawing/2014/main" xmlns="" id="{C456CF73-C18E-4EEB-8990-E8E91FC912D0}"/>
              </a:ext>
            </a:extLst>
          </p:cNvPr>
          <p:cNvPicPr>
            <a:picLocks noChangeAspect="1"/>
          </p:cNvPicPr>
          <p:nvPr/>
        </p:nvPicPr>
        <p:blipFill rotWithShape="1">
          <a:blip r:embed="rId2"/>
          <a:srcRect r="9091" b="9091"/>
          <a:stretch/>
        </p:blipFill>
        <p:spPr>
          <a:xfrm>
            <a:off x="20" y="-1"/>
            <a:ext cx="12191980" cy="6857999"/>
          </a:xfrm>
          <a:prstGeom prst="rect">
            <a:avLst/>
          </a:prstGeom>
        </p:spPr>
      </p:pic>
      <p:sp>
        <p:nvSpPr>
          <p:cNvPr id="11" name="Rectangle 10">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CD561A2-4075-4CD2-B796-C7DB8D4AE8DC}"/>
              </a:ext>
            </a:extLst>
          </p:cNvPr>
          <p:cNvSpPr>
            <a:spLocks noGrp="1"/>
          </p:cNvSpPr>
          <p:nvPr>
            <p:ph type="title"/>
          </p:nvPr>
        </p:nvSpPr>
        <p:spPr>
          <a:xfrm>
            <a:off x="6846137" y="727626"/>
            <a:ext cx="4602152" cy="1718225"/>
          </a:xfrm>
        </p:spPr>
        <p:txBody>
          <a:bodyPr>
            <a:normAutofit/>
          </a:bodyPr>
          <a:lstStyle/>
          <a:p>
            <a:r>
              <a:rPr lang="en-US" sz="4400"/>
              <a:t>How does it work?</a:t>
            </a:r>
          </a:p>
        </p:txBody>
      </p:sp>
      <p:sp>
        <p:nvSpPr>
          <p:cNvPr id="3" name="Content Placeholder 2">
            <a:extLst>
              <a:ext uri="{FF2B5EF4-FFF2-40B4-BE49-F238E27FC236}">
                <a16:creationId xmlns:a16="http://schemas.microsoft.com/office/drawing/2014/main" xmlns="" id="{DA2F0675-80C4-476E-9CFD-24D176FAFC5E}"/>
              </a:ext>
            </a:extLst>
          </p:cNvPr>
          <p:cNvSpPr>
            <a:spLocks noGrp="1"/>
          </p:cNvSpPr>
          <p:nvPr>
            <p:ph idx="1"/>
          </p:nvPr>
        </p:nvSpPr>
        <p:spPr>
          <a:xfrm>
            <a:off x="6846137" y="2538920"/>
            <a:ext cx="4602152" cy="3480066"/>
          </a:xfrm>
        </p:spPr>
        <p:txBody>
          <a:bodyPr vert="horz" lIns="91440" tIns="45720" rIns="91440" bIns="45720" rtlCol="0">
            <a:normAutofit/>
          </a:bodyPr>
          <a:lstStyle/>
          <a:p>
            <a:pPr>
              <a:lnSpc>
                <a:spcPct val="100000"/>
              </a:lnSpc>
            </a:pPr>
            <a:r>
              <a:rPr lang="en-US" sz="1400">
                <a:ea typeface="+mn-lt"/>
                <a:cs typeface="+mn-lt"/>
              </a:rPr>
              <a:t>When the program is being started the first thing that users see is the Main Menu. In the menu  you can: exit the application, register or remove a flight, see flight information, register &amp; remove a client, see client information, edit client or flight information.</a:t>
            </a:r>
          </a:p>
          <a:p>
            <a:pPr>
              <a:lnSpc>
                <a:spcPct val="100000"/>
              </a:lnSpc>
            </a:pPr>
            <a:r>
              <a:rPr lang="en-US" sz="1400">
                <a:ea typeface="+mn-lt"/>
                <a:cs typeface="+mn-lt"/>
              </a:rPr>
              <a:t>Everything you need to know about a specific flight or client is in one place.  A user can see the flight number, Country/city of origin, flight destination, travel distance, take off date. There is also a plane information included like: manufacturer, model name, max seats and empty seats. All these variables can be easily edited using the edit flight option in the main menu.</a:t>
            </a:r>
          </a:p>
          <a:p>
            <a:pPr>
              <a:lnSpc>
                <a:spcPct val="100000"/>
              </a:lnSpc>
            </a:pPr>
            <a:endParaRPr lang="en-US" sz="1400"/>
          </a:p>
        </p:txBody>
      </p:sp>
    </p:spTree>
    <p:extLst>
      <p:ext uri="{BB962C8B-B14F-4D97-AF65-F5344CB8AC3E}">
        <p14:creationId xmlns:p14="http://schemas.microsoft.com/office/powerpoint/2010/main" val="1620165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logo&#10;&#10;Description generated with very high confidence">
            <a:extLst>
              <a:ext uri="{FF2B5EF4-FFF2-40B4-BE49-F238E27FC236}">
                <a16:creationId xmlns:a16="http://schemas.microsoft.com/office/drawing/2014/main" xmlns="" id="{656C4667-C196-4537-9DC8-854E2CC30F53}"/>
              </a:ext>
            </a:extLst>
          </p:cNvPr>
          <p:cNvPicPr>
            <a:picLocks noChangeAspect="1"/>
          </p:cNvPicPr>
          <p:nvPr/>
        </p:nvPicPr>
        <p:blipFill rotWithShape="1">
          <a:blip r:embed="rId2"/>
          <a:srcRect r="9091" b="9091"/>
          <a:stretch/>
        </p:blipFill>
        <p:spPr>
          <a:xfrm>
            <a:off x="20" y="-1"/>
            <a:ext cx="12191980" cy="6857999"/>
          </a:xfrm>
          <a:prstGeom prst="rect">
            <a:avLst/>
          </a:prstGeom>
        </p:spPr>
      </p:pic>
      <p:sp>
        <p:nvSpPr>
          <p:cNvPr id="11" name="Rectangle 10">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2F84FF5-11E3-4DD0-9C45-52E57A693E04}"/>
              </a:ext>
            </a:extLst>
          </p:cNvPr>
          <p:cNvSpPr>
            <a:spLocks noGrp="1"/>
          </p:cNvSpPr>
          <p:nvPr>
            <p:ph type="title"/>
          </p:nvPr>
        </p:nvSpPr>
        <p:spPr>
          <a:xfrm>
            <a:off x="6846137" y="727626"/>
            <a:ext cx="4602152" cy="1718225"/>
          </a:xfrm>
        </p:spPr>
        <p:txBody>
          <a:bodyPr>
            <a:normAutofit/>
          </a:bodyPr>
          <a:lstStyle/>
          <a:p>
            <a:r>
              <a:rPr lang="en-US" sz="4400"/>
              <a:t>Client Information</a:t>
            </a:r>
          </a:p>
        </p:txBody>
      </p:sp>
      <p:sp>
        <p:nvSpPr>
          <p:cNvPr id="3" name="Content Placeholder 2">
            <a:extLst>
              <a:ext uri="{FF2B5EF4-FFF2-40B4-BE49-F238E27FC236}">
                <a16:creationId xmlns:a16="http://schemas.microsoft.com/office/drawing/2014/main" xmlns="" id="{AE2BD62F-4F37-44A0-B44D-37508CEF9077}"/>
              </a:ext>
            </a:extLst>
          </p:cNvPr>
          <p:cNvSpPr>
            <a:spLocks noGrp="1"/>
          </p:cNvSpPr>
          <p:nvPr>
            <p:ph idx="1"/>
          </p:nvPr>
        </p:nvSpPr>
        <p:spPr>
          <a:xfrm>
            <a:off x="6846137" y="2538920"/>
            <a:ext cx="4602152" cy="3480066"/>
          </a:xfrm>
        </p:spPr>
        <p:txBody>
          <a:bodyPr vert="horz" lIns="91440" tIns="45720" rIns="91440" bIns="45720" rtlCol="0">
            <a:normAutofit/>
          </a:bodyPr>
          <a:lstStyle/>
          <a:p>
            <a:r>
              <a:rPr lang="en-US" dirty="0"/>
              <a:t>Seeing the client information a user can change it by going to the main menu and choosing the "Edit Client Information" option. Information like name, age, EGN, marriage and board pass is shown when registering or editing a client.</a:t>
            </a:r>
          </a:p>
        </p:txBody>
      </p:sp>
    </p:spTree>
    <p:extLst>
      <p:ext uri="{BB962C8B-B14F-4D97-AF65-F5344CB8AC3E}">
        <p14:creationId xmlns:p14="http://schemas.microsoft.com/office/powerpoint/2010/main" val="401239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screenshot of a computer screen&#10;&#10;Description generated with very high confidence">
            <a:extLst>
              <a:ext uri="{FF2B5EF4-FFF2-40B4-BE49-F238E27FC236}">
                <a16:creationId xmlns:a16="http://schemas.microsoft.com/office/drawing/2014/main" xmlns="" id="{8C709CB7-9417-4789-8E8F-636036957422}"/>
              </a:ext>
            </a:extLst>
          </p:cNvPr>
          <p:cNvPicPr>
            <a:picLocks noChangeAspect="1"/>
          </p:cNvPicPr>
          <p:nvPr/>
        </p:nvPicPr>
        <p:blipFill rotWithShape="1">
          <a:blip r:embed="rId2"/>
          <a:srcRect r="25"/>
          <a:stretch/>
        </p:blipFill>
        <p:spPr>
          <a:xfrm>
            <a:off x="3048" y="10"/>
            <a:ext cx="12188952" cy="6857990"/>
          </a:xfrm>
          <a:prstGeom prst="rect">
            <a:avLst/>
          </a:prstGeom>
        </p:spPr>
      </p:pic>
      <p:sp>
        <p:nvSpPr>
          <p:cNvPr id="18" name="Rectangle 17">
            <a:extLst>
              <a:ext uri="{FF2B5EF4-FFF2-40B4-BE49-F238E27FC236}">
                <a16:creationId xmlns:a16="http://schemas.microsoft.com/office/drawing/2014/main" xmlns="" id="{CD64F326-929E-45E2-B54D-DC7E172077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790224" y="941695"/>
            <a:ext cx="5452527" cy="4974610"/>
          </a:xfrm>
          <a:prstGeom prst="rect">
            <a:avLst/>
          </a:prstGeom>
          <a:solidFill>
            <a:schemeClr val="bg1">
              <a:lumMod val="75000"/>
              <a:lumOff val="25000"/>
            </a:schemeClr>
          </a:solidFill>
          <a:ln w="6350" cap="sq" cmpd="sng" algn="ctr">
            <a:noFill/>
            <a:prstDash val="solid"/>
            <a:miter lim="800000"/>
          </a:ln>
          <a:effectLst/>
        </p:spPr>
      </p:sp>
      <p:sp>
        <p:nvSpPr>
          <p:cNvPr id="20" name="Rectangle 19">
            <a:extLst>
              <a:ext uri="{FF2B5EF4-FFF2-40B4-BE49-F238E27FC236}">
                <a16:creationId xmlns:a16="http://schemas.microsoft.com/office/drawing/2014/main" xmlns="" id="{7BFCDFD7-7B3B-4ED9-B533-34D0B37244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956167" y="1106424"/>
            <a:ext cx="5120640" cy="464515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xmlns="" id="{012F68DB-12A8-470E-8E73-85AE4CD4E2E1}"/>
              </a:ext>
            </a:extLst>
          </p:cNvPr>
          <p:cNvSpPr>
            <a:spLocks noGrp="1"/>
          </p:cNvSpPr>
          <p:nvPr>
            <p:ph type="title"/>
          </p:nvPr>
        </p:nvSpPr>
        <p:spPr>
          <a:xfrm>
            <a:off x="6210846" y="1352277"/>
            <a:ext cx="4633416" cy="1371600"/>
          </a:xfrm>
        </p:spPr>
        <p:txBody>
          <a:bodyPr>
            <a:normAutofit/>
          </a:bodyPr>
          <a:lstStyle/>
          <a:p>
            <a:r>
              <a:rPr lang="en-US">
                <a:solidFill>
                  <a:schemeClr val="tx1"/>
                </a:solidFill>
              </a:rPr>
              <a:t>How was the program made?</a:t>
            </a:r>
          </a:p>
        </p:txBody>
      </p:sp>
      <p:sp>
        <p:nvSpPr>
          <p:cNvPr id="3" name="Content Placeholder 2">
            <a:extLst>
              <a:ext uri="{FF2B5EF4-FFF2-40B4-BE49-F238E27FC236}">
                <a16:creationId xmlns:a16="http://schemas.microsoft.com/office/drawing/2014/main" xmlns="" id="{C651D42B-B74A-4140-9E9B-501D17555C92}"/>
              </a:ext>
            </a:extLst>
          </p:cNvPr>
          <p:cNvSpPr>
            <a:spLocks noGrp="1"/>
          </p:cNvSpPr>
          <p:nvPr>
            <p:ph idx="1"/>
          </p:nvPr>
        </p:nvSpPr>
        <p:spPr>
          <a:xfrm>
            <a:off x="6210845" y="2852792"/>
            <a:ext cx="4633415" cy="2572193"/>
          </a:xfrm>
        </p:spPr>
        <p:txBody>
          <a:bodyPr vert="horz" lIns="91440" tIns="45720" rIns="91440" bIns="45720" rtlCol="0" anchor="t">
            <a:normAutofit/>
          </a:bodyPr>
          <a:lstStyle/>
          <a:p>
            <a:r>
              <a:rPr lang="en-US" dirty="0"/>
              <a:t> Flights and Passengers is a C++ program with over 780 lines of code. It includes 3 libraries and multiple functions with different objectives. </a:t>
            </a:r>
          </a:p>
        </p:txBody>
      </p:sp>
    </p:spTree>
    <p:extLst>
      <p:ext uri="{BB962C8B-B14F-4D97-AF65-F5344CB8AC3E}">
        <p14:creationId xmlns:p14="http://schemas.microsoft.com/office/powerpoint/2010/main" val="264027063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xmlns="" id="{0D2993DB-D993-4A88-9B32-A6A2715E85F9}"/>
              </a:ext>
            </a:extLst>
          </p:cNvPr>
          <p:cNvPicPr>
            <a:picLocks noChangeAspect="1"/>
          </p:cNvPicPr>
          <p:nvPr/>
        </p:nvPicPr>
        <p:blipFill rotWithShape="1">
          <a:blip r:embed="rId2"/>
          <a:srcRect l="9091" t="5605" b="3486"/>
          <a:stretch/>
        </p:blipFill>
        <p:spPr>
          <a:xfrm>
            <a:off x="20" y="-1"/>
            <a:ext cx="12191980" cy="6857999"/>
          </a:xfrm>
          <a:prstGeom prst="rect">
            <a:avLst/>
          </a:prstGeom>
        </p:spPr>
      </p:pic>
      <p:sp>
        <p:nvSpPr>
          <p:cNvPr id="13" name="Rectangle 12">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B63E8338-87E7-4E73-83E6-D580E5ADA904}"/>
              </a:ext>
            </a:extLst>
          </p:cNvPr>
          <p:cNvSpPr>
            <a:spLocks noGrp="1"/>
          </p:cNvSpPr>
          <p:nvPr>
            <p:ph type="title"/>
          </p:nvPr>
        </p:nvSpPr>
        <p:spPr>
          <a:xfrm>
            <a:off x="6846137" y="727626"/>
            <a:ext cx="4602152" cy="1718225"/>
          </a:xfrm>
        </p:spPr>
        <p:txBody>
          <a:bodyPr>
            <a:normAutofit/>
          </a:bodyPr>
          <a:lstStyle/>
          <a:p>
            <a:r>
              <a:rPr lang="en-US" sz="4400"/>
              <a:t>Main Menu </a:t>
            </a:r>
          </a:p>
        </p:txBody>
      </p:sp>
      <p:sp>
        <p:nvSpPr>
          <p:cNvPr id="8" name="Content Placeholder 7">
            <a:extLst>
              <a:ext uri="{FF2B5EF4-FFF2-40B4-BE49-F238E27FC236}">
                <a16:creationId xmlns:a16="http://schemas.microsoft.com/office/drawing/2014/main" xmlns="" id="{DEF0B14C-74B5-4E5A-8CC4-0CDA71B337E6}"/>
              </a:ext>
            </a:extLst>
          </p:cNvPr>
          <p:cNvSpPr>
            <a:spLocks noGrp="1"/>
          </p:cNvSpPr>
          <p:nvPr>
            <p:ph idx="1"/>
          </p:nvPr>
        </p:nvSpPr>
        <p:spPr>
          <a:xfrm>
            <a:off x="6846137" y="2538920"/>
            <a:ext cx="4602152" cy="3480066"/>
          </a:xfrm>
        </p:spPr>
        <p:txBody>
          <a:bodyPr vert="horz" lIns="91440" tIns="45720" rIns="91440" bIns="45720" rtlCol="0" anchor="t">
            <a:normAutofit/>
          </a:bodyPr>
          <a:lstStyle/>
          <a:p>
            <a:r>
              <a:rPr lang="en-US" dirty="0"/>
              <a:t>The main menu layout provides easy navigation through the program.</a:t>
            </a:r>
          </a:p>
        </p:txBody>
      </p:sp>
    </p:spTree>
    <p:extLst>
      <p:ext uri="{BB962C8B-B14F-4D97-AF65-F5344CB8AC3E}">
        <p14:creationId xmlns:p14="http://schemas.microsoft.com/office/powerpoint/2010/main" val="2613159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B6EE7E08-B389-43E5-B019-1B0A8ACBBD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xmlns="" id="{CC55629A-02F2-451E-9A4F-0DCF72F6A088}"/>
              </a:ext>
            </a:extLst>
          </p:cNvPr>
          <p:cNvPicPr>
            <a:picLocks noChangeAspect="1"/>
          </p:cNvPicPr>
          <p:nvPr/>
        </p:nvPicPr>
        <p:blipFill rotWithShape="1">
          <a:blip r:embed="rId2"/>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xmlns="" id="{E60D94A5-8A09-4BAB-8F7C-69BC34C54DD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211489" y="642594"/>
            <a:ext cx="5342133" cy="5572812"/>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7A1AE32B-3A6E-4C5E-8FEB-73861B9A26B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77099" y="804672"/>
            <a:ext cx="5010912" cy="524865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1DFF60D-3CF8-49E3-BF58-20DC965FF93F}"/>
              </a:ext>
            </a:extLst>
          </p:cNvPr>
          <p:cNvSpPr>
            <a:spLocks noGrp="1"/>
          </p:cNvSpPr>
          <p:nvPr>
            <p:ph type="title"/>
          </p:nvPr>
        </p:nvSpPr>
        <p:spPr>
          <a:xfrm>
            <a:off x="6654304" y="1050247"/>
            <a:ext cx="4472921" cy="1371600"/>
          </a:xfrm>
        </p:spPr>
        <p:txBody>
          <a:bodyPr>
            <a:normAutofit/>
          </a:bodyPr>
          <a:lstStyle/>
          <a:p>
            <a:r>
              <a:rPr lang="en-US"/>
              <a:t>Different functions</a:t>
            </a:r>
          </a:p>
        </p:txBody>
      </p:sp>
      <p:sp>
        <p:nvSpPr>
          <p:cNvPr id="8" name="Content Placeholder 7">
            <a:extLst>
              <a:ext uri="{FF2B5EF4-FFF2-40B4-BE49-F238E27FC236}">
                <a16:creationId xmlns:a16="http://schemas.microsoft.com/office/drawing/2014/main" xmlns="" id="{78C36740-9730-461D-9A51-514321ED2AC9}"/>
              </a:ext>
            </a:extLst>
          </p:cNvPr>
          <p:cNvSpPr>
            <a:spLocks noGrp="1"/>
          </p:cNvSpPr>
          <p:nvPr>
            <p:ph idx="1"/>
          </p:nvPr>
        </p:nvSpPr>
        <p:spPr>
          <a:xfrm>
            <a:off x="6654304" y="2605741"/>
            <a:ext cx="4472922" cy="3131672"/>
          </a:xfrm>
        </p:spPr>
        <p:txBody>
          <a:bodyPr vert="horz" lIns="91440" tIns="45720" rIns="91440" bIns="45720" rtlCol="0" anchor="t">
            <a:normAutofit/>
          </a:bodyPr>
          <a:lstStyle/>
          <a:p>
            <a:r>
              <a:rPr lang="en-US" dirty="0"/>
              <a:t>Some of the functions included in Flights and Passengers. Registering, editing &amp; </a:t>
            </a:r>
            <a:r>
              <a:rPr lang="en-US"/>
              <a:t>removing a flights or clients including day, </a:t>
            </a:r>
            <a:r>
              <a:rPr lang="en-US" dirty="0"/>
              <a:t>month, flight num and more check functions to ensure that everything works fine.</a:t>
            </a:r>
          </a:p>
        </p:txBody>
      </p:sp>
    </p:spTree>
    <p:extLst>
      <p:ext uri="{BB962C8B-B14F-4D97-AF65-F5344CB8AC3E}">
        <p14:creationId xmlns:p14="http://schemas.microsoft.com/office/powerpoint/2010/main" val="14286503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10;&#10;Description generated with very high confidence">
            <a:extLst>
              <a:ext uri="{FF2B5EF4-FFF2-40B4-BE49-F238E27FC236}">
                <a16:creationId xmlns:a16="http://schemas.microsoft.com/office/drawing/2014/main" xmlns="" id="{B583E129-27E9-43DB-BD28-A36A06E6E551}"/>
              </a:ext>
            </a:extLst>
          </p:cNvPr>
          <p:cNvPicPr>
            <a:picLocks noChangeAspect="1"/>
          </p:cNvPicPr>
          <p:nvPr/>
        </p:nvPicPr>
        <p:blipFill rotWithShape="1">
          <a:blip r:embed="rId2"/>
          <a:srcRect l="9091" t="5247" b="3844"/>
          <a:stretch/>
        </p:blipFill>
        <p:spPr>
          <a:xfrm>
            <a:off x="20" y="-1"/>
            <a:ext cx="12191980" cy="6857999"/>
          </a:xfrm>
          <a:prstGeom prst="rect">
            <a:avLst/>
          </a:prstGeom>
        </p:spPr>
      </p:pic>
      <p:sp>
        <p:nvSpPr>
          <p:cNvPr id="13" name="Rectangle 12">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1637E75-E9D0-4C80-9E91-F7F4484B55E7}"/>
              </a:ext>
            </a:extLst>
          </p:cNvPr>
          <p:cNvSpPr>
            <a:spLocks noGrp="1"/>
          </p:cNvSpPr>
          <p:nvPr>
            <p:ph type="title"/>
          </p:nvPr>
        </p:nvSpPr>
        <p:spPr>
          <a:xfrm>
            <a:off x="6846137" y="727626"/>
            <a:ext cx="4602152" cy="1718225"/>
          </a:xfrm>
        </p:spPr>
        <p:txBody>
          <a:bodyPr>
            <a:normAutofit/>
          </a:bodyPr>
          <a:lstStyle/>
          <a:p>
            <a:r>
              <a:rPr lang="en-US" sz="4400"/>
              <a:t>Check functions </a:t>
            </a:r>
          </a:p>
        </p:txBody>
      </p:sp>
      <p:sp>
        <p:nvSpPr>
          <p:cNvPr id="8" name="Content Placeholder 7">
            <a:extLst>
              <a:ext uri="{FF2B5EF4-FFF2-40B4-BE49-F238E27FC236}">
                <a16:creationId xmlns:a16="http://schemas.microsoft.com/office/drawing/2014/main" xmlns="" id="{9DE35E11-D62C-4BA3-B0D1-AC287CE2575F}"/>
              </a:ext>
            </a:extLst>
          </p:cNvPr>
          <p:cNvSpPr>
            <a:spLocks noGrp="1"/>
          </p:cNvSpPr>
          <p:nvPr>
            <p:ph idx="1"/>
          </p:nvPr>
        </p:nvSpPr>
        <p:spPr>
          <a:xfrm>
            <a:off x="6846137" y="2538920"/>
            <a:ext cx="4602152" cy="3480066"/>
          </a:xfrm>
        </p:spPr>
        <p:txBody>
          <a:bodyPr vert="horz" lIns="91440" tIns="45720" rIns="91440" bIns="45720" rtlCol="0" anchor="t">
            <a:normAutofit/>
          </a:bodyPr>
          <a:lstStyle/>
          <a:p>
            <a:pPr marL="0" indent="0">
              <a:buNone/>
            </a:pPr>
            <a:r>
              <a:rPr lang="en-US" dirty="0"/>
              <a:t>Some of the check functions making sure the information is valid.</a:t>
            </a:r>
          </a:p>
        </p:txBody>
      </p:sp>
    </p:spTree>
    <p:extLst>
      <p:ext uri="{BB962C8B-B14F-4D97-AF65-F5344CB8AC3E}">
        <p14:creationId xmlns:p14="http://schemas.microsoft.com/office/powerpoint/2010/main" val="3545800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78632963-757B-40C2-BB84-FC6107A54DA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omputer screen&#10;&#10;Description generated with very high confidence">
            <a:extLst>
              <a:ext uri="{FF2B5EF4-FFF2-40B4-BE49-F238E27FC236}">
                <a16:creationId xmlns:a16="http://schemas.microsoft.com/office/drawing/2014/main" xmlns="" id="{A1871F7B-3A3F-4A65-B40B-307ECA179B8E}"/>
              </a:ext>
            </a:extLst>
          </p:cNvPr>
          <p:cNvPicPr>
            <a:picLocks noChangeAspect="1"/>
          </p:cNvPicPr>
          <p:nvPr/>
        </p:nvPicPr>
        <p:blipFill rotWithShape="1">
          <a:blip r:embed="rId2"/>
          <a:srcRect l="9091" t="1378" b="7713"/>
          <a:stretch/>
        </p:blipFill>
        <p:spPr>
          <a:xfrm>
            <a:off x="20" y="-1"/>
            <a:ext cx="12191980" cy="6857999"/>
          </a:xfrm>
          <a:prstGeom prst="rect">
            <a:avLst/>
          </a:prstGeom>
        </p:spPr>
      </p:pic>
      <p:sp>
        <p:nvSpPr>
          <p:cNvPr id="13" name="Rectangle 12">
            <a:extLst>
              <a:ext uri="{FF2B5EF4-FFF2-40B4-BE49-F238E27FC236}">
                <a16:creationId xmlns:a16="http://schemas.microsoft.com/office/drawing/2014/main" xmlns="" id="{2853AE55-7E35-44B0-89F1-3F52B262AF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DBC4BE4D-4B50-4F51-9F85-4B5D60B02D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18784D72-0356-4357-A07A-5908B25B7C87}"/>
              </a:ext>
            </a:extLst>
          </p:cNvPr>
          <p:cNvSpPr>
            <a:spLocks noGrp="1"/>
          </p:cNvSpPr>
          <p:nvPr>
            <p:ph type="title"/>
          </p:nvPr>
        </p:nvSpPr>
        <p:spPr>
          <a:xfrm>
            <a:off x="6846137" y="727626"/>
            <a:ext cx="4602152" cy="1718225"/>
          </a:xfrm>
        </p:spPr>
        <p:txBody>
          <a:bodyPr>
            <a:normAutofit/>
          </a:bodyPr>
          <a:lstStyle/>
          <a:p>
            <a:r>
              <a:rPr lang="en-US" sz="4400"/>
              <a:t>Flight informatioon</a:t>
            </a:r>
          </a:p>
        </p:txBody>
      </p:sp>
      <p:sp>
        <p:nvSpPr>
          <p:cNvPr id="8" name="Content Placeholder 7">
            <a:extLst>
              <a:ext uri="{FF2B5EF4-FFF2-40B4-BE49-F238E27FC236}">
                <a16:creationId xmlns:a16="http://schemas.microsoft.com/office/drawing/2014/main" xmlns="" id="{F7F10F2D-AA99-4847-9FB1-80E27A140D19}"/>
              </a:ext>
            </a:extLst>
          </p:cNvPr>
          <p:cNvSpPr>
            <a:spLocks noGrp="1"/>
          </p:cNvSpPr>
          <p:nvPr>
            <p:ph idx="1"/>
          </p:nvPr>
        </p:nvSpPr>
        <p:spPr>
          <a:xfrm>
            <a:off x="6846137" y="2538920"/>
            <a:ext cx="4602152" cy="3480066"/>
          </a:xfrm>
        </p:spPr>
        <p:txBody>
          <a:bodyPr vert="horz" lIns="91440" tIns="45720" rIns="91440" bIns="45720" rtlCol="0" anchor="t">
            <a:normAutofit/>
          </a:bodyPr>
          <a:lstStyle/>
          <a:p>
            <a:r>
              <a:rPr lang="en-US" dirty="0"/>
              <a:t>Flight information in the code </a:t>
            </a:r>
          </a:p>
        </p:txBody>
      </p:sp>
    </p:spTree>
    <p:extLst>
      <p:ext uri="{BB962C8B-B14F-4D97-AF65-F5344CB8AC3E}">
        <p14:creationId xmlns:p14="http://schemas.microsoft.com/office/powerpoint/2010/main" val="1948922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487CEA-7875-4327-875F-CA3B32E800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228C0C-F774-4270-99CB-314B07EBFBE7}">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7745B92C-4D89-4324-B52D-E1F5F627B7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tf78438558-1</Template>
  <TotalTime>0</TotalTime>
  <Words>260</Words>
  <Application>Microsoft Office PowerPoint</Application>
  <PresentationFormat>Widescreen</PresentationFormat>
  <Paragraphs>27</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Garamond</vt:lpstr>
      <vt:lpstr>SavonVTI</vt:lpstr>
      <vt:lpstr>Flights &amp; passengers</vt:lpstr>
      <vt:lpstr>What is Flights and Passengers?</vt:lpstr>
      <vt:lpstr>How does it work?</vt:lpstr>
      <vt:lpstr>Client Information</vt:lpstr>
      <vt:lpstr>How was the program made?</vt:lpstr>
      <vt:lpstr>Main Menu </vt:lpstr>
      <vt:lpstr>Different functions</vt:lpstr>
      <vt:lpstr>Check functions </vt:lpstr>
      <vt:lpstr>Flight informatioon</vt:lpstr>
      <vt:lpstr>Editing flight and plane information</vt:lpstr>
      <vt:lpstr>Client information </vt:lpstr>
      <vt:lpstr>Editing client info</vt:lpstr>
      <vt:lpstr>Thank you for the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cp:lastModifiedBy/>
  <cp:revision>488</cp:revision>
  <dcterms:created xsi:type="dcterms:W3CDTF">2020-04-24T08:35:33Z</dcterms:created>
  <dcterms:modified xsi:type="dcterms:W3CDTF">2020-04-29T15:54:21Z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